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ndaOW/SpaceX-Capstone-Project-DS/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Roberto Arellano</a:t>
            </a:r>
          </a:p>
          <a:p>
            <a:r>
              <a:rPr lang="en-US" dirty="0">
                <a:solidFill>
                  <a:schemeClr val="bg2"/>
                </a:solidFill>
                <a:latin typeface="Abadi"/>
                <a:ea typeface="SF Pro" pitchFamily="2" charset="0"/>
                <a:cs typeface="SF Pro" pitchFamily="2" charset="0"/>
              </a:rPr>
              <a:t>5/11/2023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dirty="0"/>
          </a:p>
          <a:p>
            <a:r>
              <a:rPr lang="en-US" sz="2200" dirty="0">
                <a:solidFill>
                  <a:schemeClr val="accent3">
                    <a:lumMod val="25000"/>
                  </a:schemeClr>
                </a:solidFill>
                <a:latin typeface="Abadi" panose="020B0604020104020204" pitchFamily="34" charset="0"/>
              </a:rPr>
              <a:t>The link to the notebook is </a:t>
            </a:r>
            <a:r>
              <a:rPr lang="en-US" dirty="0">
                <a:hlinkClick r:id="rId3"/>
              </a:rPr>
              <a:t>https://github.com/PandaOW/SpaceX-Capstone-Project-DS/blob/main/Data%20Wrangling.ipynb</a:t>
            </a:r>
            <a:r>
              <a:rPr lang="en-US" dirty="0"/>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https://github.com/PandaOW/SpaceX-Capstone-Project-DS/blob/main/EDA%20with%20Data%20Visualization.ipynb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https://github.com/PandaOW/SpaceX-Capstone-Project-DS/blob/main/EDA%20with%20SQL.ipynb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https://github.com/PandaOW/SpaceX-Capstone-Project-DS/blob/main/app.py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https://github.com/PandaOW/SpaceX-Capstone-Project-DS/blob/main/Machine%20Learning%20Prediction.ipynb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https://github.com/PandaOW/SpaceX-Capstone-Project-DS/blob/main/Data%20Collection%20API.ipynb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https://github.com/PandaOW/SpaceX-Capstone-Project-DS/blob/main/Data%20Collection%20with%20Web%20Scraping.ipynb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1319</TotalTime>
  <Words>1789</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Arellano, Roberto</cp:lastModifiedBy>
  <cp:revision>199</cp:revision>
  <dcterms:created xsi:type="dcterms:W3CDTF">2021-04-29T18:58:34Z</dcterms:created>
  <dcterms:modified xsi:type="dcterms:W3CDTF">2023-05-11T16:58:26Z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